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6" r:id="rId8"/>
    <p:sldId id="264" r:id="rId9"/>
    <p:sldId id="265" r:id="rId10"/>
    <p:sldId id="261" r:id="rId11"/>
    <p:sldId id="262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29BFE-435A-4D18-ADF5-A4A1CC475FCD}" v="339" dt="2023-02-03T16:22:50.123"/>
    <p1510:client id="{2491E29E-FB44-423B-B89B-12829338EA08}" v="260" dt="2023-02-03T16:02:37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03.02.2023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22033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84" y="-231705"/>
            <a:ext cx="6778305" cy="406544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3758" y="5929983"/>
            <a:ext cx="3168242" cy="92801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Давыдов Петя 10т</a:t>
            </a:r>
          </a:p>
          <a:p>
            <a:r>
              <a:rPr lang="ru-RU" dirty="0">
                <a:solidFill>
                  <a:schemeClr val="bg1"/>
                </a:solidFill>
              </a:rPr>
              <a:t>Школа 1561 год 2023</a:t>
            </a:r>
          </a:p>
        </p:txBody>
      </p:sp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Сделать физическую модель прототипа</a:t>
            </a:r>
          </a:p>
          <a:p>
            <a:r>
              <a:rPr lang="ru-RU" dirty="0">
                <a:solidFill>
                  <a:schemeClr val="bg1"/>
                </a:solidFill>
              </a:rPr>
              <a:t>Оптимизировать </a:t>
            </a:r>
          </a:p>
          <a:p>
            <a:r>
              <a:rPr lang="ru-RU" dirty="0">
                <a:solidFill>
                  <a:schemeClr val="bg1"/>
                </a:solidFill>
              </a:rPr>
              <a:t>Протестировать прототип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возможность записи статистики</a:t>
            </a:r>
          </a:p>
          <a:p>
            <a:r>
              <a:rPr lang="ru-RU" dirty="0">
                <a:solidFill>
                  <a:schemeClr val="bg1"/>
                </a:solidFill>
              </a:rPr>
              <a:t>Подключить прототип к </a:t>
            </a:r>
            <a:r>
              <a:rPr lang="ru-RU" dirty="0" err="1">
                <a:solidFill>
                  <a:schemeClr val="bg1"/>
                </a:solidFill>
              </a:rPr>
              <a:t>телеграм</a:t>
            </a:r>
            <a:r>
              <a:rPr lang="ru-RU" dirty="0">
                <a:solidFill>
                  <a:schemeClr val="bg1"/>
                </a:solidFill>
              </a:rPr>
              <a:t>-боту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бумажную инструкцию по махинациям с итогом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упаковку</a:t>
            </a:r>
            <a:endParaRPr lang="ru-RU" dirty="0">
              <a:solidFill>
                <a:schemeClr val="bg1"/>
              </a:solidFill>
              <a:cs typeface="Calibri"/>
            </a:endParaRPr>
          </a:p>
          <a:p>
            <a:endParaRPr lang="ru-RU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1"/>
            <a:ext cx="12192000" cy="6852644"/>
          </a:xfr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5C4C754A-7A6B-B151-81BA-E886ED785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72" y="-10885"/>
            <a:ext cx="6847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2" y="242324"/>
            <a:ext cx="5469737" cy="364649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5473" y="1911488"/>
            <a:ext cx="5933463" cy="3954653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ADFFA0-1AA2-5C1C-D004-7CB9292A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32" y="3118166"/>
            <a:ext cx="5372100" cy="3581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BD445-FAE3-0EA2-16E2-55DF57063A7C}"/>
              </a:ext>
            </a:extLst>
          </p:cNvPr>
          <p:cNvSpPr txBox="1"/>
          <p:nvPr/>
        </p:nvSpPr>
        <p:spPr>
          <a:xfrm>
            <a:off x="5884332" y="4792133"/>
            <a:ext cx="758613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cs typeface="Calibri"/>
              </a:rPr>
              <a:t>Курение </a:t>
            </a:r>
            <a:r>
              <a:rPr lang="ru-RU" sz="4400" dirty="0" err="1">
                <a:cs typeface="Calibri"/>
              </a:rPr>
              <a:t>вейпа</a:t>
            </a:r>
            <a:r>
              <a:rPr lang="ru-RU" sz="4400" dirty="0">
                <a:solidFill>
                  <a:schemeClr val="bg1"/>
                </a:solidFill>
                <a:cs typeface="Calibri"/>
              </a:rPr>
              <a:t> на уроках, переменах, в туалетах, в раздевалк</a:t>
            </a:r>
            <a:r>
              <a:rPr lang="ru-RU" sz="4400" dirty="0">
                <a:solidFill>
                  <a:schemeClr val="bg1">
                    <a:lumMod val="85000"/>
                  </a:schemeClr>
                </a:solidFill>
                <a:cs typeface="Calibri"/>
              </a:rPr>
              <a:t>е</a:t>
            </a:r>
          </a:p>
        </p:txBody>
      </p:sp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Аналоги или главные враги на пути </a:t>
            </a:r>
            <a:r>
              <a:rPr lang="ru-RU" dirty="0" err="1">
                <a:solidFill>
                  <a:schemeClr val="bg1"/>
                </a:solidFill>
              </a:rPr>
              <a:t>вейпера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110028-9B93-CC51-8A26-386C6C4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0686"/>
            <a:ext cx="4393406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DAF33-2571-ECE3-40AB-74D6FB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05" y="1760712"/>
            <a:ext cx="4393406" cy="2931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6BF64-2344-96F4-2821-85026887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959" y="3549871"/>
            <a:ext cx="3386138" cy="293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145389-BC9E-6517-4C63-2B0E6C2123A7}"/>
              </a:ext>
            </a:extLst>
          </p:cNvPr>
          <p:cNvSpPr txBox="1"/>
          <p:nvPr/>
        </p:nvSpPr>
        <p:spPr>
          <a:xfrm>
            <a:off x="1015999" y="4038600"/>
            <a:ext cx="33358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cs typeface="Calibri"/>
              </a:rPr>
              <a:t>аспирационные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852AA-46E0-4BAA-A0D6-54CA6BC6AA5F}"/>
              </a:ext>
            </a:extLst>
          </p:cNvPr>
          <p:cNvSpPr txBox="1"/>
          <p:nvPr/>
        </p:nvSpPr>
        <p:spPr>
          <a:xfrm>
            <a:off x="7907865" y="4004733"/>
            <a:ext cx="33358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cs typeface="Calibri"/>
              </a:rPr>
              <a:t>ионизационные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5FCB6-857E-9360-CC02-8430ACAFE847}"/>
              </a:ext>
            </a:extLst>
          </p:cNvPr>
          <p:cNvSpPr txBox="1"/>
          <p:nvPr/>
        </p:nvSpPr>
        <p:spPr>
          <a:xfrm>
            <a:off x="4157132" y="5943599"/>
            <a:ext cx="3886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cs typeface="Calibri"/>
              </a:rPr>
              <a:t>фотоэлектрические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83611D-D65B-940C-E035-970E33CC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429000"/>
            <a:ext cx="3362325" cy="3362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E5F7-97BE-EED0-D1C1-E68CE9C2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1" y="342403"/>
            <a:ext cx="3975194" cy="30775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EE8CE-1822-8519-D0F2-783F70A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643"/>
            <a:ext cx="4535507" cy="30115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AE867-98DD-A652-71BE-5C3C430F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60" y="-387899"/>
            <a:ext cx="6937469" cy="6884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E3060-EC5C-00B5-64A6-485254972A6F}"/>
              </a:ext>
            </a:extLst>
          </p:cNvPr>
          <p:cNvSpPr/>
          <p:nvPr/>
        </p:nvSpPr>
        <p:spPr>
          <a:xfrm>
            <a:off x="0" y="1019175"/>
            <a:ext cx="5102160" cy="133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1"/>
                </a:solidFill>
              </a:rPr>
              <a:t>полипропиленгликоль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96092A-F5E8-4453-7364-C7138F634EDF}"/>
              </a:ext>
            </a:extLst>
          </p:cNvPr>
          <p:cNvSpPr/>
          <p:nvPr/>
        </p:nvSpPr>
        <p:spPr>
          <a:xfrm>
            <a:off x="2047807" y="3556490"/>
            <a:ext cx="2924175" cy="1314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accent1">
                    <a:lumMod val="50000"/>
                  </a:schemeClr>
                </a:solidFill>
              </a:rPr>
              <a:t>вода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CE2B50-3CC2-C227-BB29-ADF1D4C83F8D}"/>
              </a:ext>
            </a:extLst>
          </p:cNvPr>
          <p:cNvSpPr/>
          <p:nvPr/>
        </p:nvSpPr>
        <p:spPr>
          <a:xfrm>
            <a:off x="4187760" y="52593"/>
            <a:ext cx="3655839" cy="8430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9600" dirty="0">
                <a:solidFill>
                  <a:schemeClr val="bg1"/>
                </a:solidFill>
              </a:rPr>
              <a:t>Состав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B2764-A0CD-67E3-D64E-E803130D98F8}"/>
              </a:ext>
            </a:extLst>
          </p:cNvPr>
          <p:cNvSpPr txBox="1"/>
          <p:nvPr/>
        </p:nvSpPr>
        <p:spPr>
          <a:xfrm>
            <a:off x="1972733" y="2032000"/>
            <a:ext cx="2362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cs typeface="Calibri"/>
              </a:rPr>
              <a:t>45%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D85DB-F11C-61EB-958A-70EE98D2C594}"/>
              </a:ext>
            </a:extLst>
          </p:cNvPr>
          <p:cNvSpPr txBox="1"/>
          <p:nvPr/>
        </p:nvSpPr>
        <p:spPr>
          <a:xfrm>
            <a:off x="8898466" y="3555999"/>
            <a:ext cx="2362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dirty="0">
                <a:cs typeface="Calibri"/>
              </a:rPr>
              <a:t>45%</a:t>
            </a:r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74FD7-77CC-71B4-FE9D-01DA48E9E694}"/>
              </a:ext>
            </a:extLst>
          </p:cNvPr>
          <p:cNvSpPr txBox="1"/>
          <p:nvPr/>
        </p:nvSpPr>
        <p:spPr>
          <a:xfrm>
            <a:off x="-1" y="3801532"/>
            <a:ext cx="2362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000" dirty="0">
                <a:cs typeface="Calibri"/>
              </a:rPr>
              <a:t>10%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365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CC4CEB0D-5E74-80E1-683F-2444CA723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3527" y="-2969866"/>
            <a:ext cx="23947432" cy="13305095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C86750-ECE0-9B6C-A443-76B1CED15305}"/>
              </a:ext>
            </a:extLst>
          </p:cNvPr>
          <p:cNvSpPr/>
          <p:nvPr/>
        </p:nvSpPr>
        <p:spPr>
          <a:xfrm>
            <a:off x="2441408" y="2916079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4800" dirty="0">
                <a:solidFill>
                  <a:srgbClr val="FF99FF"/>
                </a:solidFill>
              </a:rPr>
              <a:t>УФ-лучи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07C82D-62F1-70C2-138D-E89B91BA1F8E}"/>
              </a:ext>
            </a:extLst>
          </p:cNvPr>
          <p:cNvSpPr/>
          <p:nvPr/>
        </p:nvSpPr>
        <p:spPr>
          <a:xfrm>
            <a:off x="2497853" y="3333865"/>
            <a:ext cx="4434409" cy="1310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4800" dirty="0">
                <a:solidFill>
                  <a:srgbClr val="FF9999"/>
                </a:solidFill>
              </a:rPr>
              <a:t>ИК-лучи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6BD197-5498-8D92-AF01-F30596A110E8}"/>
              </a:ext>
            </a:extLst>
          </p:cNvPr>
          <p:cNvSpPr/>
          <p:nvPr/>
        </p:nvSpPr>
        <p:spPr>
          <a:xfrm rot="16200000">
            <a:off x="6372840" y="2184060"/>
            <a:ext cx="3888335" cy="309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7200" dirty="0">
                <a:solidFill>
                  <a:schemeClr val="bg1">
                    <a:lumMod val="85000"/>
                  </a:schemeClr>
                </a:solidFill>
              </a:rPr>
              <a:t>глицерин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B8054A-35A5-9E29-CAF2-BD4E85A9E55E}"/>
              </a:ext>
            </a:extLst>
          </p:cNvPr>
          <p:cNvSpPr/>
          <p:nvPr/>
        </p:nvSpPr>
        <p:spPr>
          <a:xfrm>
            <a:off x="2495836" y="2056107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FF99FF"/>
                </a:solidFill>
              </a:rPr>
              <a:t>340 Нм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4D185E-7E15-B32B-7895-1E810E249A63}"/>
              </a:ext>
            </a:extLst>
          </p:cNvPr>
          <p:cNvSpPr/>
          <p:nvPr/>
        </p:nvSpPr>
        <p:spPr>
          <a:xfrm>
            <a:off x="2495836" y="4342107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FF9999"/>
                </a:solidFill>
              </a:rPr>
              <a:t>800 Нм</a:t>
            </a:r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 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FBB281-9A6D-B395-DE25-B022F1ABF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453" y="1839955"/>
            <a:ext cx="5181600" cy="43413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3A9C8-1FA2-9A79-6200-35464622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07" y="1938648"/>
            <a:ext cx="41820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Корпус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457EA7-36E2-4361-B7D5-DD7572FF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" y="2410077"/>
            <a:ext cx="3728602" cy="30107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81EDE9-5408-4691-BE68-3583D109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05" y="140273"/>
            <a:ext cx="3213000" cy="32887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2030DC-9215-41B0-A294-17354E3F6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41" y="3317623"/>
            <a:ext cx="3453696" cy="32887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6CCB16-AAD2-4ABB-9B17-5D2599673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12" y="1305466"/>
            <a:ext cx="4453281" cy="2542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97B21-32D1-7783-34AB-017607169E80}"/>
              </a:ext>
            </a:extLst>
          </p:cNvPr>
          <p:cNvSpPr txBox="1"/>
          <p:nvPr/>
        </p:nvSpPr>
        <p:spPr>
          <a:xfrm>
            <a:off x="8284026" y="3853542"/>
            <a:ext cx="60524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Красивый опасный,</a:t>
            </a:r>
          </a:p>
          <a:p>
            <a:r>
              <a:rPr lang="ru-RU" sz="3200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Глаза горят красным...</a:t>
            </a:r>
          </a:p>
        </p:txBody>
      </p:sp>
    </p:spTree>
    <p:extLst>
      <p:ext uri="{BB962C8B-B14F-4D97-AF65-F5344CB8AC3E}">
        <p14:creationId xmlns:p14="http://schemas.microsoft.com/office/powerpoint/2010/main" val="23005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75A21-63CE-2706-D9C3-33534400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37" y="2867592"/>
            <a:ext cx="3516664" cy="21979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F438F-4413-1948-6EDD-48AFE9C7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49" y="4811132"/>
            <a:ext cx="3453880" cy="1916795"/>
          </a:xfrm>
          <a:prstGeom prst="rect">
            <a:avLst/>
          </a:prstGeom>
        </p:spPr>
      </p:pic>
      <p:pic>
        <p:nvPicPr>
          <p:cNvPr id="2" name="Рисунок 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0852E6-D3D5-556D-9CA3-B9153D90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49" y="1686931"/>
            <a:ext cx="3453880" cy="1916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A317B-808E-8F37-CAEA-356F5D1F6048}"/>
              </a:ext>
            </a:extLst>
          </p:cNvPr>
          <p:cNvSpPr txBox="1"/>
          <p:nvPr/>
        </p:nvSpPr>
        <p:spPr>
          <a:xfrm>
            <a:off x="4593770" y="2492828"/>
            <a:ext cx="41474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ru-RU" sz="3600" dirty="0">
                <a:solidFill>
                  <a:schemeClr val="bg1"/>
                </a:solidFill>
                <a:cs typeface="Calibri"/>
              </a:rPr>
              <a:t> Сбор статистики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CD9E2-730F-B598-6A6E-C0DB1B212AE8}"/>
              </a:ext>
            </a:extLst>
          </p:cNvPr>
          <p:cNvSpPr txBox="1"/>
          <p:nvPr/>
        </p:nvSpPr>
        <p:spPr>
          <a:xfrm>
            <a:off x="4593770" y="3135085"/>
            <a:ext cx="33854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cs typeface="Calibri"/>
              </a:rPr>
              <a:t>2) лекция о вреде курения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C095A-12BE-DD59-1FB1-4CD1055C793A}"/>
              </a:ext>
            </a:extLst>
          </p:cNvPr>
          <p:cNvSpPr txBox="1"/>
          <p:nvPr/>
        </p:nvSpPr>
        <p:spPr>
          <a:xfrm>
            <a:off x="4561114" y="4332513"/>
            <a:ext cx="36793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cs typeface="Calibri"/>
              </a:rPr>
              <a:t>3)сбор статистики</a:t>
            </a:r>
            <a:endParaRPr lang="ru-RU" sz="3600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43DF1-B410-010C-3357-F0BF3950336A}"/>
              </a:ext>
            </a:extLst>
          </p:cNvPr>
          <p:cNvSpPr txBox="1"/>
          <p:nvPr/>
        </p:nvSpPr>
        <p:spPr>
          <a:xfrm>
            <a:off x="4593771" y="4974770"/>
            <a:ext cx="43651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cs typeface="Calibri"/>
              </a:rPr>
              <a:t>4)анализ полученной информации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Примерная цена (</a:t>
            </a:r>
            <a:r>
              <a:rPr lang="ru-RU" dirty="0" err="1">
                <a:solidFill>
                  <a:schemeClr val="bg1"/>
                </a:solidFill>
              </a:rPr>
              <a:t>наипримернейшая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71F45FF-7540-2183-0760-C70B6A40A134}"/>
              </a:ext>
            </a:extLst>
          </p:cNvPr>
          <p:cNvSpPr/>
          <p:nvPr/>
        </p:nvSpPr>
        <p:spPr>
          <a:xfrm>
            <a:off x="1057013" y="1690688"/>
            <a:ext cx="8581937" cy="4575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91440" tIns="45720" rIns="91440" bIns="45720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ИК-светодиод 1 штука = 40 рублей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УФ-светодиод 1 штука = 40 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рублей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Плата 1 штука = 600 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рублей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Светодиод 1 штука = 40 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рублей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240 ом 3 штуки = 2 рубля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10 Ком 2 штуки = 10 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рублей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Фоторезистор 2 штуки = 60-200 </a:t>
            </a:r>
            <a:r>
              <a:rPr lang="ru-RU" sz="2800" dirty="0">
                <a:solidFill>
                  <a:schemeClr val="bg1"/>
                </a:solidFill>
                <a:ea typeface="+mn-lt"/>
                <a:cs typeface="+mn-lt"/>
              </a:rPr>
              <a:t>рублей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Провода &gt;1 метр = пренебрежительно мало</a:t>
            </a:r>
            <a:endParaRPr lang="ru-RU" sz="2800" dirty="0">
              <a:solidFill>
                <a:schemeClr val="bg1"/>
              </a:solidFill>
              <a:cs typeface="Calibri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                                                                    итого: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932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(-140)</a:t>
            </a:r>
          </a:p>
          <a:p>
            <a:r>
              <a:rPr lang="ru-RU" sz="900" dirty="0">
                <a:solidFill>
                  <a:schemeClr val="bg1"/>
                </a:solidFill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ru-RU" sz="90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139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Эффективность лекций о вреде курения</vt:lpstr>
      <vt:lpstr>Проблема </vt:lpstr>
      <vt:lpstr>Аналоги или главные враги на пути вейпера</vt:lpstr>
      <vt:lpstr>Презентация PowerPoint</vt:lpstr>
      <vt:lpstr>Принцип работы</vt:lpstr>
      <vt:lpstr>Схема </vt:lpstr>
      <vt:lpstr>Корпус </vt:lpstr>
      <vt:lpstr>Использование</vt:lpstr>
      <vt:lpstr>Примерная цена (наипримернейшая)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02, корп. 11</cp:lastModifiedBy>
  <cp:revision>167</cp:revision>
  <dcterms:created xsi:type="dcterms:W3CDTF">2023-01-13T13:54:13Z</dcterms:created>
  <dcterms:modified xsi:type="dcterms:W3CDTF">2023-02-03T16:24:30Z</dcterms:modified>
</cp:coreProperties>
</file>